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2" r:id="rId9"/>
    <p:sldId id="267" r:id="rId10"/>
    <p:sldId id="264" r:id="rId11"/>
    <p:sldId id="268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ENRICO SALPIETRO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O46002067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A3DC7-72D0-40B8-BEE3-BAC019D33D20}"/>
              </a:ext>
            </a:extLst>
          </p:cNvPr>
          <p:cNvSpPr txBox="1"/>
          <p:nvPr/>
        </p:nvSpPr>
        <p:spPr>
          <a:xfrm>
            <a:off x="4302918" y="28575"/>
            <a:ext cx="3586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FOOTER HTML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6C6821-4F71-4040-8A51-7DCE56F57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81111" r="-1"/>
          <a:stretch/>
        </p:blipFill>
        <p:spPr>
          <a:xfrm>
            <a:off x="1118852" y="733379"/>
            <a:ext cx="9954294" cy="1800225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490897-2F03-42B9-9FD0-98E78143BE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t="52039" r="64560" b="6553"/>
          <a:stretch/>
        </p:blipFill>
        <p:spPr>
          <a:xfrm>
            <a:off x="3928476" y="2938711"/>
            <a:ext cx="4335047" cy="3666628"/>
          </a:xfrm>
          <a:prstGeom prst="rect">
            <a:avLst/>
          </a:prstGeom>
        </p:spPr>
      </p:pic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E2F85FD2-59F4-47B0-ADC5-AF618421CFDB}"/>
              </a:ext>
            </a:extLst>
          </p:cNvPr>
          <p:cNvSpPr/>
          <p:nvPr/>
        </p:nvSpPr>
        <p:spPr>
          <a:xfrm>
            <a:off x="736846" y="798016"/>
            <a:ext cx="319596" cy="187405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05E0310-2CE5-4FFC-AFE8-803A42A941EC}"/>
              </a:ext>
            </a:extLst>
          </p:cNvPr>
          <p:cNvSpPr txBox="1"/>
          <p:nvPr/>
        </p:nvSpPr>
        <p:spPr>
          <a:xfrm>
            <a:off x="0" y="587375"/>
            <a:ext cx="1029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padding</a:t>
            </a:r>
            <a:r>
              <a:rPr lang="it-IT" sz="1600" dirty="0"/>
              <a:t>: 20px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7E23D9F9-BAA6-498C-95AF-3199172833AC}"/>
              </a:ext>
            </a:extLst>
          </p:cNvPr>
          <p:cNvSpPr/>
          <p:nvPr/>
        </p:nvSpPr>
        <p:spPr>
          <a:xfrm>
            <a:off x="2370337" y="1571346"/>
            <a:ext cx="355107" cy="310718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CDE5042-535D-40D7-A6D3-CBE3572BF535}"/>
              </a:ext>
            </a:extLst>
          </p:cNvPr>
          <p:cNvSpPr txBox="1"/>
          <p:nvPr/>
        </p:nvSpPr>
        <p:spPr>
          <a:xfrm>
            <a:off x="1690514" y="154203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40px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204ACE7D-82AA-4431-959B-1D9C70BD121E}"/>
              </a:ext>
            </a:extLst>
          </p:cNvPr>
          <p:cNvSpPr/>
          <p:nvPr/>
        </p:nvSpPr>
        <p:spPr>
          <a:xfrm rot="5400000">
            <a:off x="2774272" y="1221839"/>
            <a:ext cx="355107" cy="310718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018E717-2BEF-4B05-8687-46DCB547588F}"/>
              </a:ext>
            </a:extLst>
          </p:cNvPr>
          <p:cNvSpPr txBox="1"/>
          <p:nvPr/>
        </p:nvSpPr>
        <p:spPr>
          <a:xfrm>
            <a:off x="2697730" y="787556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40px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201988" cy="33877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A3DC7-72D0-40B8-BEE3-BAC019D33D20}"/>
              </a:ext>
            </a:extLst>
          </p:cNvPr>
          <p:cNvSpPr txBox="1"/>
          <p:nvPr/>
        </p:nvSpPr>
        <p:spPr>
          <a:xfrm>
            <a:off x="4580981" y="8878"/>
            <a:ext cx="3030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FOOTER CSS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07A48D0-8679-44A5-9544-3D7AFE8A3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9" t="24312" r="70072" b="27909"/>
          <a:stretch/>
        </p:blipFill>
        <p:spPr>
          <a:xfrm>
            <a:off x="1198486" y="1296901"/>
            <a:ext cx="3610030" cy="426419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D42FDF-0216-49FC-8685-D6F7B04AE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5" t="13454" r="72985" b="29402"/>
          <a:stretch/>
        </p:blipFill>
        <p:spPr>
          <a:xfrm>
            <a:off x="7611018" y="1296901"/>
            <a:ext cx="3030037" cy="49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0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7F8B87E-1512-4D55-A15A-E8830237F549}"/>
              </a:ext>
            </a:extLst>
          </p:cNvPr>
          <p:cNvSpPr txBox="1"/>
          <p:nvPr/>
        </p:nvSpPr>
        <p:spPr>
          <a:xfrm>
            <a:off x="3694642" y="0"/>
            <a:ext cx="4802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VERSIONE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E22D1CC-6F76-4CC7-BE43-7A414D024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40078" b="10834"/>
          <a:stretch/>
        </p:blipFill>
        <p:spPr>
          <a:xfrm>
            <a:off x="168121" y="845642"/>
            <a:ext cx="3700241" cy="56292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CF53AF-43B1-4311-8744-19181DE43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-139" r="40664" b="10278"/>
          <a:stretch/>
        </p:blipFill>
        <p:spPr>
          <a:xfrm>
            <a:off x="8452004" y="845642"/>
            <a:ext cx="3571875" cy="562940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8698481-1DA3-475C-9A31-3ADF096552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3235" r="40156"/>
          <a:stretch/>
        </p:blipFill>
        <p:spPr>
          <a:xfrm>
            <a:off x="4226608" y="845641"/>
            <a:ext cx="38671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2400" dirty="0"/>
              <a:t>Il mio sito web tratta l’argomento dei campionati automobilistici. In particolare, permette di avere informazioni riguardanti campionati di diverse categorie ed inoltre informazioni riguardanti piloti, team e circuiti. Prevede anche la presenza di un palmares con le classifiche e i vincitori.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A5D470-F6FD-44A5-A538-884DE7962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8" y="333374"/>
            <a:ext cx="663788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5" y="309084"/>
            <a:ext cx="5048250" cy="777875"/>
          </a:xfrm>
        </p:spPr>
        <p:txBody>
          <a:bodyPr/>
          <a:lstStyle/>
          <a:p>
            <a:pPr algn="ctr"/>
            <a:r>
              <a:rPr lang="it-IT" b="1" dirty="0"/>
              <a:t>HEADER HTML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BA6100B-B099-4757-A556-6633F67D47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" b="42048"/>
          <a:stretch/>
        </p:blipFill>
        <p:spPr>
          <a:xfrm>
            <a:off x="953946" y="2133123"/>
            <a:ext cx="7379464" cy="2435883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9A54FE-4D48-4185-84E5-CBB377C2E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t="28883" r="64219" b="11116"/>
          <a:stretch/>
        </p:blipFill>
        <p:spPr>
          <a:xfrm>
            <a:off x="8515542" y="1466848"/>
            <a:ext cx="3457575" cy="3924301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05D6DF21-75AF-44D4-8F6F-3A9172B5D93E}"/>
              </a:ext>
            </a:extLst>
          </p:cNvPr>
          <p:cNvSpPr/>
          <p:nvPr/>
        </p:nvSpPr>
        <p:spPr>
          <a:xfrm>
            <a:off x="678939" y="2133123"/>
            <a:ext cx="239034" cy="2435883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E4F5A9-3C7F-4F3A-B5A8-912DE9EDD402}"/>
              </a:ext>
            </a:extLst>
          </p:cNvPr>
          <p:cNvSpPr txBox="1"/>
          <p:nvPr/>
        </p:nvSpPr>
        <p:spPr>
          <a:xfrm>
            <a:off x="-73383" y="3166398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500px</a:t>
            </a:r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148FE212-496E-4310-B4DC-021FE8F1586F}"/>
              </a:ext>
            </a:extLst>
          </p:cNvPr>
          <p:cNvSpPr/>
          <p:nvPr/>
        </p:nvSpPr>
        <p:spPr>
          <a:xfrm>
            <a:off x="5965793" y="3089429"/>
            <a:ext cx="284087" cy="25745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D5B66092-5CE5-4B78-B73F-0925D84E9BAB}"/>
              </a:ext>
            </a:extLst>
          </p:cNvPr>
          <p:cNvSpPr/>
          <p:nvPr/>
        </p:nvSpPr>
        <p:spPr>
          <a:xfrm>
            <a:off x="5965793" y="4135593"/>
            <a:ext cx="284087" cy="25745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587390-8C69-44B5-AC4D-6D8DCA074092}"/>
              </a:ext>
            </a:extLst>
          </p:cNvPr>
          <p:cNvSpPr txBox="1"/>
          <p:nvPr/>
        </p:nvSpPr>
        <p:spPr>
          <a:xfrm>
            <a:off x="6379426" y="4079653"/>
            <a:ext cx="1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Padding</a:t>
            </a:r>
            <a:r>
              <a:rPr lang="it-IT" dirty="0">
                <a:solidFill>
                  <a:schemeClr val="accent4"/>
                </a:solidFill>
              </a:rPr>
              <a:t>: 30px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C4E0738-B76D-404F-8D45-E5FD06A6815E}"/>
              </a:ext>
            </a:extLst>
          </p:cNvPr>
          <p:cNvSpPr txBox="1"/>
          <p:nvPr/>
        </p:nvSpPr>
        <p:spPr>
          <a:xfrm>
            <a:off x="6379426" y="3033489"/>
            <a:ext cx="19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Padding</a:t>
            </a:r>
            <a:r>
              <a:rPr lang="it-IT" dirty="0">
                <a:solidFill>
                  <a:schemeClr val="accent4"/>
                </a:solidFill>
              </a:rPr>
              <a:t>: 30px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24" y="128967"/>
            <a:ext cx="3139551" cy="777875"/>
          </a:xfrm>
        </p:spPr>
        <p:txBody>
          <a:bodyPr/>
          <a:lstStyle/>
          <a:p>
            <a:pPr algn="ctr"/>
            <a:r>
              <a:rPr lang="it-IT" b="1" dirty="0"/>
              <a:t>HEADER CSS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4AE3ED-24B9-4A7D-BBF6-C2BA97299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0242" r="70904" b="21391"/>
          <a:stretch/>
        </p:blipFill>
        <p:spPr>
          <a:xfrm>
            <a:off x="127895" y="918299"/>
            <a:ext cx="3253241" cy="5407716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AEEF73-44D8-412F-B3A1-A94A6BEC7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1693" r="27738" b="34402"/>
          <a:stretch/>
        </p:blipFill>
        <p:spPr>
          <a:xfrm>
            <a:off x="3561262" y="1742041"/>
            <a:ext cx="8502843" cy="376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321" y="26633"/>
            <a:ext cx="3139551" cy="777875"/>
          </a:xfrm>
        </p:spPr>
        <p:txBody>
          <a:bodyPr/>
          <a:lstStyle/>
          <a:p>
            <a:pPr algn="ctr"/>
            <a:r>
              <a:rPr lang="it-IT" b="1" dirty="0"/>
              <a:t>HEADER CSS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25B86E-383A-4439-BEBB-A0F0DDFFE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t="47185" r="70315" b="6814"/>
          <a:stretch/>
        </p:blipFill>
        <p:spPr>
          <a:xfrm>
            <a:off x="1949203" y="893284"/>
            <a:ext cx="2923713" cy="31894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A09FE5-D4F7-4903-8F7B-AE91EB191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11612" r="70790" b="4136"/>
          <a:stretch/>
        </p:blipFill>
        <p:spPr>
          <a:xfrm>
            <a:off x="7443097" y="893284"/>
            <a:ext cx="2799700" cy="5725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4353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201988" cy="33877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A6511A-281C-4E3D-9A28-F54BCC4419ED}"/>
              </a:ext>
            </a:extLst>
          </p:cNvPr>
          <p:cNvSpPr txBox="1"/>
          <p:nvPr/>
        </p:nvSpPr>
        <p:spPr>
          <a:xfrm>
            <a:off x="5042346" y="78681"/>
            <a:ext cx="2161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b="1" dirty="0"/>
              <a:t>NAV CSS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9E9BE54-D541-4D32-8443-789F5F05C174}"/>
              </a:ext>
            </a:extLst>
          </p:cNvPr>
          <p:cNvGrpSpPr/>
          <p:nvPr/>
        </p:nvGrpSpPr>
        <p:grpSpPr>
          <a:xfrm>
            <a:off x="489101" y="740723"/>
            <a:ext cx="11213795" cy="3081027"/>
            <a:chOff x="525350" y="1088702"/>
            <a:chExt cx="11213795" cy="3081027"/>
          </a:xfrm>
        </p:grpSpPr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DE608FFA-D5E4-4F7D-A032-536CEEF71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5" b="71546"/>
            <a:stretch/>
          </p:blipFill>
          <p:spPr>
            <a:xfrm>
              <a:off x="525350" y="1781591"/>
              <a:ext cx="11213795" cy="1817440"/>
            </a:xfrm>
            <a:prstGeom prst="rect">
              <a:avLst/>
            </a:prstGeom>
          </p:spPr>
        </p:pic>
        <p:sp>
          <p:nvSpPr>
            <p:cNvPr id="13" name="Parentesi graffa aperta 12">
              <a:extLst>
                <a:ext uri="{FF2B5EF4-FFF2-40B4-BE49-F238E27FC236}">
                  <a16:creationId xmlns:a16="http://schemas.microsoft.com/office/drawing/2014/main" id="{AD21A977-BCEB-4DA4-96E2-D5A6CA372A63}"/>
                </a:ext>
              </a:extLst>
            </p:cNvPr>
            <p:cNvSpPr/>
            <p:nvPr/>
          </p:nvSpPr>
          <p:spPr>
            <a:xfrm rot="5400000">
              <a:off x="5832558" y="404004"/>
              <a:ext cx="599383" cy="2951825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5404E52-1CDE-44DB-A622-716E68D26A01}"/>
                </a:ext>
              </a:extLst>
            </p:cNvPr>
            <p:cNvSpPr txBox="1"/>
            <p:nvPr/>
          </p:nvSpPr>
          <p:spPr>
            <a:xfrm>
              <a:off x="5714998" y="1088702"/>
              <a:ext cx="83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400px</a:t>
              </a:r>
            </a:p>
          </p:txBody>
        </p:sp>
        <p:sp>
          <p:nvSpPr>
            <p:cNvPr id="21" name="Parentesi graffa aperta 20">
              <a:extLst>
                <a:ext uri="{FF2B5EF4-FFF2-40B4-BE49-F238E27FC236}">
                  <a16:creationId xmlns:a16="http://schemas.microsoft.com/office/drawing/2014/main" id="{36C7B2CC-A884-497C-874B-810979B7C20D}"/>
                </a:ext>
              </a:extLst>
            </p:cNvPr>
            <p:cNvSpPr/>
            <p:nvPr/>
          </p:nvSpPr>
          <p:spPr>
            <a:xfrm rot="16200000">
              <a:off x="5859456" y="150118"/>
              <a:ext cx="599383" cy="6573387"/>
            </a:xfrm>
            <a:prstGeom prst="leftBrace">
              <a:avLst>
                <a:gd name="adj1" fmla="val 0"/>
                <a:gd name="adj2" fmla="val 50000"/>
              </a:avLst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786F8E64-3D76-40CB-8161-7A536A90F38B}"/>
                </a:ext>
              </a:extLst>
            </p:cNvPr>
            <p:cNvSpPr txBox="1"/>
            <p:nvPr/>
          </p:nvSpPr>
          <p:spPr>
            <a:xfrm>
              <a:off x="5867240" y="380039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65%</a:t>
              </a:r>
            </a:p>
          </p:txBody>
        </p:sp>
      </p:grp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5062BF-4A10-4F48-A15D-E397409E6D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66390" r="78301" b="10671"/>
          <a:stretch/>
        </p:blipFill>
        <p:spPr>
          <a:xfrm>
            <a:off x="4966834" y="4224139"/>
            <a:ext cx="2312128" cy="1817440"/>
          </a:xfrm>
          <a:prstGeom prst="rect">
            <a:avLst/>
          </a:prstGeom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0E33D7-E3C1-445B-B02D-8909684F8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10524" r="75534" b="54377"/>
          <a:stretch/>
        </p:blipFill>
        <p:spPr>
          <a:xfrm>
            <a:off x="1318638" y="3985030"/>
            <a:ext cx="2095131" cy="2295659"/>
          </a:xfrm>
          <a:prstGeom prst="rect">
            <a:avLst/>
          </a:prstGeom>
        </p:spPr>
      </p:pic>
      <p:pic>
        <p:nvPicPr>
          <p:cNvPr id="28" name="Immagine 27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6EB907-57BA-4061-821B-EBEEA23664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11689" r="75679" b="41651"/>
          <a:stretch/>
        </p:blipFill>
        <p:spPr>
          <a:xfrm>
            <a:off x="8525966" y="3606949"/>
            <a:ext cx="2139520" cy="30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8EF18A-CB20-45D1-B098-90CAF7EE8E00}"/>
              </a:ext>
            </a:extLst>
          </p:cNvPr>
          <p:cNvSpPr txBox="1"/>
          <p:nvPr/>
        </p:nvSpPr>
        <p:spPr>
          <a:xfrm>
            <a:off x="467071" y="157579"/>
            <a:ext cx="37853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SEZIONE CONTENUTI HTML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31DBFD6-8D98-46B1-B9E0-592AB718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2" t="34583" r="1" b="19305"/>
          <a:stretch/>
        </p:blipFill>
        <p:spPr>
          <a:xfrm>
            <a:off x="1850551" y="2941157"/>
            <a:ext cx="8414018" cy="3704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27BCC-3C61-48DB-9944-0AC870CCB0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10332" r="33156" b="47862"/>
          <a:stretch/>
        </p:blipFill>
        <p:spPr>
          <a:xfrm>
            <a:off x="4543625" y="157580"/>
            <a:ext cx="7000675" cy="2729378"/>
          </a:xfrm>
          <a:prstGeom prst="rect">
            <a:avLst/>
          </a:prstGeom>
        </p:spPr>
      </p:pic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8972C589-478B-4BEE-9624-12B0E492E049}"/>
              </a:ext>
            </a:extLst>
          </p:cNvPr>
          <p:cNvSpPr/>
          <p:nvPr/>
        </p:nvSpPr>
        <p:spPr>
          <a:xfrm rot="10800000" flipH="1">
            <a:off x="1532397" y="2996786"/>
            <a:ext cx="209357" cy="342391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9B2D8B-E897-4409-A36A-C25BE0CD080D}"/>
              </a:ext>
            </a:extLst>
          </p:cNvPr>
          <p:cNvSpPr txBox="1"/>
          <p:nvPr/>
        </p:nvSpPr>
        <p:spPr>
          <a:xfrm>
            <a:off x="125986" y="2969845"/>
            <a:ext cx="140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margin</a:t>
            </a:r>
            <a:r>
              <a:rPr lang="it-IT" dirty="0"/>
              <a:t>: 75px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BD049879-0373-4C76-BA65-16192ED1EAE2}"/>
              </a:ext>
            </a:extLst>
          </p:cNvPr>
          <p:cNvSpPr/>
          <p:nvPr/>
        </p:nvSpPr>
        <p:spPr>
          <a:xfrm rot="16200000" flipH="1">
            <a:off x="2143299" y="2464610"/>
            <a:ext cx="168039" cy="676656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5878CD-ACFA-4153-AB09-9311D2A3263B}"/>
              </a:ext>
            </a:extLst>
          </p:cNvPr>
          <p:cNvSpPr txBox="1"/>
          <p:nvPr/>
        </p:nvSpPr>
        <p:spPr>
          <a:xfrm>
            <a:off x="1478994" y="2188599"/>
            <a:ext cx="152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margin</a:t>
            </a:r>
            <a:r>
              <a:rPr lang="it-IT" dirty="0"/>
              <a:t>: 100px</a:t>
            </a:r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91329D0A-A06E-4EAB-BE56-508CFDB169E6}"/>
              </a:ext>
            </a:extLst>
          </p:cNvPr>
          <p:cNvSpPr/>
          <p:nvPr/>
        </p:nvSpPr>
        <p:spPr>
          <a:xfrm rot="10800000" flipH="1">
            <a:off x="2314052" y="3827084"/>
            <a:ext cx="586587" cy="630094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8E19FC8-F389-419F-856B-16693BB31F3F}"/>
              </a:ext>
            </a:extLst>
          </p:cNvPr>
          <p:cNvSpPr txBox="1"/>
          <p:nvPr/>
        </p:nvSpPr>
        <p:spPr>
          <a:xfrm>
            <a:off x="-51457" y="3969478"/>
            <a:ext cx="229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margin</a:t>
            </a:r>
            <a:r>
              <a:rPr lang="it-IT" dirty="0"/>
              <a:t>-bottom: 125px</a:t>
            </a:r>
          </a:p>
        </p:txBody>
      </p:sp>
      <p:sp>
        <p:nvSpPr>
          <p:cNvPr id="25" name="Parentesi graffa aperta 24">
            <a:extLst>
              <a:ext uri="{FF2B5EF4-FFF2-40B4-BE49-F238E27FC236}">
                <a16:creationId xmlns:a16="http://schemas.microsoft.com/office/drawing/2014/main" id="{5D595FE7-348E-498D-A1EE-8A1C6DCD3A65}"/>
              </a:ext>
            </a:extLst>
          </p:cNvPr>
          <p:cNvSpPr/>
          <p:nvPr/>
        </p:nvSpPr>
        <p:spPr>
          <a:xfrm rot="5400000" flipH="1">
            <a:off x="3241105" y="6036061"/>
            <a:ext cx="292553" cy="187532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4FE42B7-B47A-4BDC-9CDB-69587DAE4A46}"/>
              </a:ext>
            </a:extLst>
          </p:cNvPr>
          <p:cNvSpPr txBox="1"/>
          <p:nvPr/>
        </p:nvSpPr>
        <p:spPr>
          <a:xfrm>
            <a:off x="2429554" y="6328397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margin-left</a:t>
            </a:r>
            <a:r>
              <a:rPr lang="it-IT" dirty="0"/>
              <a:t>: 50px</a:t>
            </a:r>
          </a:p>
        </p:txBody>
      </p:sp>
      <p:sp>
        <p:nvSpPr>
          <p:cNvPr id="27" name="Parentesi graffa aperta 26">
            <a:extLst>
              <a:ext uri="{FF2B5EF4-FFF2-40B4-BE49-F238E27FC236}">
                <a16:creationId xmlns:a16="http://schemas.microsoft.com/office/drawing/2014/main" id="{76BD0F41-544E-43C3-9114-4F029CFB29FD}"/>
              </a:ext>
            </a:extLst>
          </p:cNvPr>
          <p:cNvSpPr/>
          <p:nvPr/>
        </p:nvSpPr>
        <p:spPr>
          <a:xfrm rot="5400000" flipH="1">
            <a:off x="5250524" y="6041947"/>
            <a:ext cx="292553" cy="187532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FA888C0-4606-4123-85C8-937C4980BB5A}"/>
              </a:ext>
            </a:extLst>
          </p:cNvPr>
          <p:cNvSpPr txBox="1"/>
          <p:nvPr/>
        </p:nvSpPr>
        <p:spPr>
          <a:xfrm>
            <a:off x="4438973" y="6293655"/>
            <a:ext cx="191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margin-right</a:t>
            </a:r>
            <a:r>
              <a:rPr lang="it-IT" dirty="0"/>
              <a:t>: 50px</a:t>
            </a:r>
          </a:p>
        </p:txBody>
      </p:sp>
      <p:sp>
        <p:nvSpPr>
          <p:cNvPr id="29" name="Parentesi graffa aperta 28">
            <a:extLst>
              <a:ext uri="{FF2B5EF4-FFF2-40B4-BE49-F238E27FC236}">
                <a16:creationId xmlns:a16="http://schemas.microsoft.com/office/drawing/2014/main" id="{AD6055D7-9B06-4184-B188-4B9F285E1133}"/>
              </a:ext>
            </a:extLst>
          </p:cNvPr>
          <p:cNvSpPr/>
          <p:nvPr/>
        </p:nvSpPr>
        <p:spPr>
          <a:xfrm rot="10800000" flipH="1">
            <a:off x="3062613" y="4584809"/>
            <a:ext cx="231002" cy="1346447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92BE6E2-E9C8-4521-AAE9-A741255BCE14}"/>
              </a:ext>
            </a:extLst>
          </p:cNvPr>
          <p:cNvSpPr txBox="1"/>
          <p:nvPr/>
        </p:nvSpPr>
        <p:spPr>
          <a:xfrm>
            <a:off x="1437098" y="5051858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height</a:t>
            </a:r>
            <a:r>
              <a:rPr lang="it-IT" dirty="0"/>
              <a:t>: 250px</a:t>
            </a:r>
          </a:p>
        </p:txBody>
      </p:sp>
      <p:sp>
        <p:nvSpPr>
          <p:cNvPr id="31" name="Parentesi graffa aperta 30">
            <a:extLst>
              <a:ext uri="{FF2B5EF4-FFF2-40B4-BE49-F238E27FC236}">
                <a16:creationId xmlns:a16="http://schemas.microsoft.com/office/drawing/2014/main" id="{D28FD5C5-48B8-48C8-BD2A-BA046FA8AD63}"/>
              </a:ext>
            </a:extLst>
          </p:cNvPr>
          <p:cNvSpPr/>
          <p:nvPr/>
        </p:nvSpPr>
        <p:spPr>
          <a:xfrm rot="16200000" flipH="1">
            <a:off x="4286811" y="3455622"/>
            <a:ext cx="179359" cy="1790685"/>
          </a:xfrm>
          <a:prstGeom prst="leftBrace">
            <a:avLst>
              <a:gd name="adj1" fmla="val 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130332F-FE22-4B88-9258-54E5B097572D}"/>
              </a:ext>
            </a:extLst>
          </p:cNvPr>
          <p:cNvSpPr txBox="1"/>
          <p:nvPr/>
        </p:nvSpPr>
        <p:spPr>
          <a:xfrm>
            <a:off x="3624104" y="3834185"/>
            <a:ext cx="1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weight: 320px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87375"/>
            <a:ext cx="3201988" cy="3387725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8EF18A-CB20-45D1-B098-90CAF7EE8E00}"/>
              </a:ext>
            </a:extLst>
          </p:cNvPr>
          <p:cNvSpPr txBox="1"/>
          <p:nvPr/>
        </p:nvSpPr>
        <p:spPr>
          <a:xfrm>
            <a:off x="2757487" y="0"/>
            <a:ext cx="6677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SEZIONE CONTENUTI CSS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623D2C-052E-4D6E-AD14-F1AC76D9D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2" t="13302" r="73736" b="15485"/>
          <a:stretch/>
        </p:blipFill>
        <p:spPr>
          <a:xfrm>
            <a:off x="666749" y="915977"/>
            <a:ext cx="2695575" cy="535464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4C4141-F746-4E00-96B1-F32AF139AD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11578" r="74532" b="20729"/>
          <a:stretch/>
        </p:blipFill>
        <p:spPr>
          <a:xfrm>
            <a:off x="4748213" y="915977"/>
            <a:ext cx="2695574" cy="5177668"/>
          </a:xfrm>
          <a:prstGeom prst="rect">
            <a:avLst/>
          </a:prstGeom>
        </p:spPr>
      </p:pic>
      <p:pic>
        <p:nvPicPr>
          <p:cNvPr id="13" name="Immagine 12" descr="Immagine che contiene testo, screenshot, computer&#10;&#10;Descrizione generata automaticamente">
            <a:extLst>
              <a:ext uri="{FF2B5EF4-FFF2-40B4-BE49-F238E27FC236}">
                <a16:creationId xmlns:a16="http://schemas.microsoft.com/office/drawing/2014/main" id="{34DF0E00-B935-4447-B06D-22F679BBAB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15923" r="74375" b="36626"/>
          <a:stretch/>
        </p:blipFill>
        <p:spPr>
          <a:xfrm>
            <a:off x="8829675" y="915977"/>
            <a:ext cx="2695574" cy="3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120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 HTML</vt:lpstr>
      <vt:lpstr>HEADER CSS</vt:lpstr>
      <vt:lpstr>HEADER CSS</vt:lpstr>
      <vt:lpstr>Menù navigazione</vt:lpstr>
      <vt:lpstr>Presentazione standard di PowerPoint</vt:lpstr>
      <vt:lpstr>Sezione contenuti</vt:lpstr>
      <vt:lpstr>Presentazione standard di PowerPoint</vt:lpstr>
      <vt:lpstr>Footer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Enrico Salpietro</cp:lastModifiedBy>
  <cp:revision>19</cp:revision>
  <dcterms:created xsi:type="dcterms:W3CDTF">2021-03-24T16:57:46Z</dcterms:created>
  <dcterms:modified xsi:type="dcterms:W3CDTF">2021-03-27T11:06:56Z</dcterms:modified>
</cp:coreProperties>
</file>